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60" r:id="rId3"/>
    <p:sldId id="258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6" autoAdjust="0"/>
    <p:restoredTop sz="86438" autoAdjust="0"/>
  </p:normalViewPr>
  <p:slideViewPr>
    <p:cSldViewPr snapToGrid="0" snapToObjects="1">
      <p:cViewPr varScale="1">
        <p:scale>
          <a:sx n="62" d="100"/>
          <a:sy n="62" d="100"/>
        </p:scale>
        <p:origin x="-1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DDF30-3126-2040-9D5D-8B4E9730AD74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1E636-FFCD-D34A-924D-9FD82FD080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2289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gjitha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mëparshme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ky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ndjekë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një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ngjashme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axhendën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dhe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objektivat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sesionit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përcaktuara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në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fillim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të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mësimit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6550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7/29/2013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70638"/>
            <a:ext cx="6400800" cy="1752600"/>
          </a:xfrm>
        </p:spPr>
        <p:txBody>
          <a:bodyPr/>
          <a:lstStyle/>
          <a:p>
            <a:r>
              <a:rPr lang="sq-AL" noProof="0" dirty="0" smtClean="0">
                <a:solidFill>
                  <a:schemeClr val="tx1"/>
                </a:solidFill>
              </a:rPr>
              <a:t>Sesioni 1.2.1</a:t>
            </a:r>
          </a:p>
          <a:p>
            <a:r>
              <a:rPr lang="sq-AL" noProof="0" dirty="0" smtClean="0">
                <a:solidFill>
                  <a:schemeClr val="tx1"/>
                </a:solidFill>
              </a:rPr>
              <a:t>Rishikim Ditor</a:t>
            </a:r>
            <a:endParaRPr lang="sq-AL" noProof="0" dirty="0">
              <a:solidFill>
                <a:schemeClr val="tx1"/>
              </a:solidFill>
            </a:endParaRP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473482"/>
          </a:xfrm>
        </p:spPr>
        <p:txBody>
          <a:bodyPr>
            <a:normAutofit/>
          </a:bodyPr>
          <a:lstStyle/>
          <a:p>
            <a:r>
              <a:rPr lang="sq-AL" b="1" noProof="0" dirty="0" smtClean="0"/>
              <a:t>Trajnim për Grupet Hetimore të Autoriteteve të Zbatimit të Ligjit</a:t>
            </a:r>
            <a:endParaRPr lang="sq-AL" sz="40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sq-AL" sz="2800" noProof="0" dirty="0" smtClean="0"/>
              <a:t>Në fund të trajnimit pjesëmarrësit do të jenë në gjendje të:</a:t>
            </a:r>
          </a:p>
          <a:p>
            <a:pPr marL="0" indent="0" algn="just">
              <a:buNone/>
            </a:pPr>
            <a:endParaRPr lang="sq-AL" sz="2800" noProof="0" dirty="0" smtClean="0"/>
          </a:p>
          <a:p>
            <a:pPr lvl="0" algn="just"/>
            <a:r>
              <a:rPr lang="sq-AL" sz="2800" noProof="0" dirty="0" smtClean="0"/>
              <a:t>Identifikojnë fushat e aktiviteteve të ditëve të mëparshme që kanë kuptuar</a:t>
            </a:r>
          </a:p>
          <a:p>
            <a:pPr lvl="0" algn="just"/>
            <a:r>
              <a:rPr lang="sq-AL" sz="2800" noProof="0" dirty="0" smtClean="0"/>
              <a:t>Identifikojnë fusha të tilla ku ata kanë nevojë të rishikojnë materialet për të sjellë njohuritë e tyre në nivelin e duhur</a:t>
            </a:r>
          </a:p>
          <a:p>
            <a:pPr>
              <a:buFont typeface="Wingdings" charset="2"/>
              <a:buChar char="²"/>
            </a:pPr>
            <a:endParaRPr lang="sq-AL" sz="2600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sq-AL" b="1" noProof="0" dirty="0" smtClean="0"/>
              <a:t>Objektivat e Sesionit</a:t>
            </a:r>
            <a:endParaRPr lang="sq-AL" b="1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sq-AL" b="1" noProof="0" dirty="0" err="1" smtClean="0"/>
              <a:t>Axhenda</a:t>
            </a:r>
            <a:endParaRPr lang="sq-AL" b="1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34806"/>
            <a:ext cx="8513422" cy="3935167"/>
          </a:xfrm>
        </p:spPr>
        <p:txBody>
          <a:bodyPr>
            <a:normAutofit/>
          </a:bodyPr>
          <a:lstStyle/>
          <a:p>
            <a:r>
              <a:rPr lang="sq-AL" b="1" noProof="0" smtClean="0"/>
              <a:t>Temat e Ditës së Parë</a:t>
            </a:r>
          </a:p>
          <a:p>
            <a:pPr lvl="2"/>
            <a:r>
              <a:rPr lang="sq-AL" sz="3600" noProof="0" smtClean="0"/>
              <a:t>Hapja e Kursit dhe Prezantimet</a:t>
            </a:r>
          </a:p>
          <a:p>
            <a:pPr lvl="2"/>
            <a:r>
              <a:rPr lang="sq-AL" sz="3600" noProof="0" smtClean="0"/>
              <a:t>Hyrje në Parimet dhe Procedurat për Provat Elektronike</a:t>
            </a:r>
          </a:p>
          <a:p>
            <a:pPr lvl="2"/>
            <a:r>
              <a:rPr lang="sq-AL" sz="3600" noProof="0" smtClean="0"/>
              <a:t>Burimet e Provave</a:t>
            </a:r>
            <a:endParaRPr lang="sq-AL" sz="3600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7799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/>
              <a:t>P y e t j e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2836</TotalTime>
  <Words>122</Words>
  <Application>Microsoft Office PowerPoint</Application>
  <PresentationFormat>On-screen Show (4:3)</PresentationFormat>
  <Paragraphs>18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Trajnim për Grupet Hetimore të Autoriteteve të Zbatimit të Ligjit</vt:lpstr>
      <vt:lpstr>Objektivat e Sesionit</vt:lpstr>
      <vt:lpstr>Axhenda</vt:lpstr>
      <vt:lpstr>Slide 4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perdorues</cp:lastModifiedBy>
  <cp:revision>23</cp:revision>
  <cp:lastPrinted>2012-02-11T12:03:47Z</cp:lastPrinted>
  <dcterms:created xsi:type="dcterms:W3CDTF">2012-01-30T11:04:42Z</dcterms:created>
  <dcterms:modified xsi:type="dcterms:W3CDTF">2013-07-29T15:28:16Z</dcterms:modified>
</cp:coreProperties>
</file>